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12192000" cy="6858000" type="wide"/>
  <p:notesSz cx="6858000" cy="9144000"/>
  <p:defaultTextStyle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</p:sp>
      <p:sp>
        <p:nvSpPr>
          <p:cNvPr id="3" name="Shape 3"/>
          <p:cNvSpPr/>
          <p:nvPr/>
        </p:nvSpPr>
        <p:spPr>
          <a:xfrm>
            <a:off x="0" y="0"/>
            <a:ext cx="2350000" cy="6858000"/>
          </a:xfrm>
          <a:prstGeom prst="rect">
            <a:avLst/>
          </a:prstGeom>
          <a:solidFill>
            <a:srgbClr val="641528"/>
          </a:solidFill>
          <a:ln>
            <a:noFill/>
          </a:ln>
        </p:spPr>
      </p:sp>
      <p:sp>
        <p:nvSpPr>
          <p:cNvPr id="4" name="Shape 4"/>
          <p:cNvSpPr/>
          <p:nvPr/>
        </p:nvSpPr>
        <p:spPr>
          <a:xfrm>
            <a:off x="420000" y="520000"/>
            <a:ext cx="560000" cy="560000"/>
          </a:xfrm>
          <a:prstGeom prst="roundRect">
            <a:avLst/>
          </a:prstGeom>
          <a:solidFill>
            <a:srgbClr val="FACC15"/>
          </a:solidFill>
          <a:ln>
            <a:noFill/>
          </a:ln>
        </p:spPr>
      </p:sp>
      <p:sp>
        <p:nvSpPr>
          <p:cNvPr id="5" name="Text 5"/>
          <p:cNvSpPr txBox="1"/>
          <p:nvPr/>
        </p:nvSpPr>
        <p:spPr>
          <a:xfrm>
            <a:off x="575000" y="645000"/>
            <a:ext cx="250000" cy="16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2200" b="1">
                <a:solidFill>
                  <a:srgbClr val="FFFFFF"/>
                </a:solidFill>
              </a:rPr>
              <a:t>T</a:t>
            </a:r>
          </a:p>
        </p:txBody>
      </p:sp>
      <p:sp>
        <p:nvSpPr>
          <p:cNvPr id="6" name="Text 6"/>
          <p:cNvSpPr txBox="1"/>
          <p:nvPr/>
        </p:nvSpPr>
        <p:spPr>
          <a:xfrm>
            <a:off x="1150000" y="560000"/>
            <a:ext cx="3000000" cy="32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2200" b="1">
                <a:solidFill>
                  <a:srgbClr val="FFFFFF"/>
                </a:solidFill>
              </a:rPr>
              <a:t>Assessment Test</a:t>
            </a:r>
          </a:p>
        </p:txBody>
      </p:sp>
      <p:sp>
        <p:nvSpPr>
          <p:cNvPr id="7" name="Text 7"/>
          <p:cNvSpPr txBox="1"/>
          <p:nvPr/>
        </p:nvSpPr>
        <p:spPr>
          <a:xfrm>
            <a:off x="2960000" y="1250000"/>
            <a:ext cx="7600000" cy="26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600" b="1">
                <a:solidFill>
                  <a:srgbClr val="7F1D36"/>
                </a:solidFill>
              </a:rPr>
              <a:t>PowerPoint Report</a:t>
            </a:r>
          </a:p>
        </p:txBody>
      </p:sp>
      <p:sp>
        <p:nvSpPr>
          <p:cNvPr id="8" name="Text 8"/>
          <p:cNvSpPr txBox="1"/>
          <p:nvPr/>
        </p:nvSpPr>
        <p:spPr>
          <a:xfrm>
            <a:off x="2960000" y="1600000"/>
            <a:ext cx="80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3800" b="1">
                <a:solidFill>
                  <a:srgbClr val="1F1F23"/>
                </a:solidFill>
              </a:rPr>
              <a:t>Leadership Program</a:t>
            </a:r>
          </a:p>
        </p:txBody>
      </p:sp>
      <p:sp>
        <p:nvSpPr>
          <p:cNvPr id="9" name="Text 9"/>
          <p:cNvSpPr txBox="1"/>
          <p:nvPr/>
        </p:nvSpPr>
        <p:spPr>
          <a:xfrm>
            <a:off x="2960000" y="2600000"/>
            <a:ext cx="5200000" cy="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600">
                <a:solidFill>
                  <a:srgbClr val="64748B"/>
                </a:solidFill>
              </a:rPr>
              <a:t>21 Aug 2026 - Batch 1</a:t>
            </a:r>
          </a:p>
        </p:txBody>
      </p:sp>
      <p:sp>
        <p:nvSpPr>
          <p:cNvPr id="10" name="Shape 10"/>
          <p:cNvSpPr/>
          <p:nvPr/>
        </p:nvSpPr>
        <p:spPr>
          <a:xfrm>
            <a:off x="3000000" y="3900000"/>
            <a:ext cx="2350000" cy="1150000"/>
          </a:xfrm>
          <a:prstGeom prst="roundRect">
            <a:avLst/>
          </a:prstGeom>
          <a:solidFill>
            <a:srgbClr val="FFFFFF"/>
          </a:solidFill>
          <a:ln>
            <a:solidFill>
              <a:srgbClr val="DBE4EE"/>
            </a:solidFill>
          </a:ln>
        </p:spPr>
      </p:sp>
      <p:sp>
        <p:nvSpPr>
          <p:cNvPr id="11" name="Text 11"/>
          <p:cNvSpPr txBox="1"/>
          <p:nvPr/>
        </p:nvSpPr>
        <p:spPr>
          <a:xfrm>
            <a:off x="3210000" y="4090000"/>
            <a:ext cx="1800000" cy="38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3000" b="1">
                <a:solidFill>
                  <a:srgbClr val="7F1D36"/>
                </a:solidFill>
              </a:rPr>
              <a:t>3</a:t>
            </a:r>
          </a:p>
        </p:txBody>
      </p:sp>
      <p:sp>
        <p:nvSpPr>
          <p:cNvPr id="12" name="Text 12"/>
          <p:cNvSpPr txBox="1"/>
          <p:nvPr/>
        </p:nvSpPr>
        <p:spPr>
          <a:xfrm>
            <a:off x="3210000" y="4560000"/>
            <a:ext cx="1900000" cy="24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400" b="1">
                <a:solidFill>
                  <a:srgbClr val="64748B"/>
                </a:solidFill>
              </a:rPr>
              <a:t>Total Peserta</a:t>
            </a:r>
          </a:p>
        </p:txBody>
      </p:sp>
      <p:sp>
        <p:nvSpPr>
          <p:cNvPr id="13" name="Shape 13"/>
          <p:cNvSpPr/>
          <p:nvPr/>
        </p:nvSpPr>
        <p:spPr>
          <a:xfrm>
            <a:off x="5700000" y="3900000"/>
            <a:ext cx="2350000" cy="1150000"/>
          </a:xfrm>
          <a:prstGeom prst="roundRect">
            <a:avLst/>
          </a:prstGeom>
          <a:solidFill>
            <a:srgbClr val="FFFFFF"/>
          </a:solidFill>
          <a:ln>
            <a:solidFill>
              <a:srgbClr val="DBE4EE"/>
            </a:solidFill>
          </a:ln>
        </p:spPr>
      </p:sp>
      <p:sp>
        <p:nvSpPr>
          <p:cNvPr id="14" name="Text 14"/>
          <p:cNvSpPr txBox="1"/>
          <p:nvPr/>
        </p:nvSpPr>
        <p:spPr>
          <a:xfrm>
            <a:off x="5910000" y="4090000"/>
            <a:ext cx="1800000" cy="38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3000" b="1">
                <a:solidFill>
                  <a:srgbClr val="7F1D36"/>
                </a:solidFill>
              </a:rPr>
              <a:t>5.18</a:t>
            </a:r>
          </a:p>
        </p:txBody>
      </p:sp>
      <p:sp>
        <p:nvSpPr>
          <p:cNvPr id="15" name="Text 15"/>
          <p:cNvSpPr txBox="1"/>
          <p:nvPr/>
        </p:nvSpPr>
        <p:spPr>
          <a:xfrm>
            <a:off x="5910000" y="4560000"/>
            <a:ext cx="1900000" cy="24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400" b="1">
                <a:solidFill>
                  <a:srgbClr val="64748B"/>
                </a:solidFill>
              </a:rPr>
              <a:t>Rata-rata Pre-Test</a:t>
            </a:r>
          </a:p>
        </p:txBody>
      </p:sp>
      <p:sp>
        <p:nvSpPr>
          <p:cNvPr id="16" name="Shape 16"/>
          <p:cNvSpPr/>
          <p:nvPr/>
        </p:nvSpPr>
        <p:spPr>
          <a:xfrm>
            <a:off x="8400000" y="3900000"/>
            <a:ext cx="2350000" cy="1150000"/>
          </a:xfrm>
          <a:prstGeom prst="roundRect">
            <a:avLst/>
          </a:prstGeom>
          <a:solidFill>
            <a:srgbClr val="FFFFFF"/>
          </a:solidFill>
          <a:ln>
            <a:solidFill>
              <a:srgbClr val="DBE4EE"/>
            </a:solidFill>
          </a:ln>
        </p:spPr>
      </p:sp>
      <p:sp>
        <p:nvSpPr>
          <p:cNvPr id="17" name="Text 17"/>
          <p:cNvSpPr txBox="1"/>
          <p:nvPr/>
        </p:nvSpPr>
        <p:spPr>
          <a:xfrm>
            <a:off x="8610000" y="4090000"/>
            <a:ext cx="1800000" cy="38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3000" b="1">
                <a:solidFill>
                  <a:srgbClr val="7F1D36"/>
                </a:solidFill>
              </a:rPr>
              <a:t>8.15</a:t>
            </a:r>
          </a:p>
        </p:txBody>
      </p:sp>
      <p:sp>
        <p:nvSpPr>
          <p:cNvPr id="18" name="Text 18"/>
          <p:cNvSpPr txBox="1"/>
          <p:nvPr/>
        </p:nvSpPr>
        <p:spPr>
          <a:xfrm>
            <a:off x="8610000" y="4560000"/>
            <a:ext cx="1900000" cy="24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400" b="1">
                <a:solidFill>
                  <a:srgbClr val="64748B"/>
                </a:solidFill>
              </a:rPr>
              <a:t>Rata-rata Post-Test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0"/>
            <a:ext cx="12192000" cy="720000"/>
          </a:xfrm>
          <a:prstGeom prst="rect">
            <a:avLst/>
          </a:prstGeom>
          <a:solidFill>
            <a:srgbClr val="641528"/>
          </a:solidFill>
          <a:ln>
            <a:noFill/>
          </a:ln>
        </p:spPr>
      </p:sp>
      <p:sp>
        <p:nvSpPr>
          <p:cNvPr id="3" name="Text 3"/>
          <p:cNvSpPr txBox="1"/>
          <p:nvPr/>
        </p:nvSpPr>
        <p:spPr>
          <a:xfrm>
            <a:off x="620000" y="190000"/>
            <a:ext cx="4300000" cy="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2400" b="1">
                <a:solidFill>
                  <a:srgbClr val="FFFFFF"/>
                </a:solidFill>
              </a:rPr>
              <a:t>Ringkasan Report</a:t>
            </a:r>
          </a:p>
        </p:txBody>
      </p:sp>
      <p:sp>
        <p:nvSpPr>
          <p:cNvPr id="4" name="Shape 4"/>
          <p:cNvSpPr/>
          <p:nvPr/>
        </p:nvSpPr>
        <p:spPr>
          <a:xfrm>
            <a:off x="0" y="720000"/>
            <a:ext cx="12192000" cy="70000"/>
          </a:xfrm>
          <a:prstGeom prst="rect">
            <a:avLst/>
          </a:prstGeom>
          <a:solidFill>
            <a:srgbClr val="FACC15"/>
          </a:solidFill>
          <a:ln>
            <a:noFill/>
          </a:ln>
        </p:spPr>
      </p:sp>
      <p:sp>
        <p:nvSpPr>
          <p:cNvPr id="5" name="Text 5"/>
          <p:cNvSpPr txBox="1"/>
          <p:nvPr/>
        </p:nvSpPr>
        <p:spPr>
          <a:xfrm>
            <a:off x="6200000" y="230000"/>
            <a:ext cx="5000000" cy="22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300">
                <a:solidFill>
                  <a:srgbClr val="FFFFFF"/>
                </a:solidFill>
              </a:rPr>
              <a:t>Leadership Program</a:t>
            </a:r>
          </a:p>
        </p:txBody>
      </p:sp>
      <p:sp>
        <p:nvSpPr>
          <p:cNvPr id="6" name="Shape 6"/>
          <p:cNvSpPr/>
          <p:nvPr/>
        </p:nvSpPr>
        <p:spPr>
          <a:xfrm>
            <a:off x="800000" y="1750000"/>
            <a:ext cx="2350000" cy="1150000"/>
          </a:xfrm>
          <a:prstGeom prst="roundRect">
            <a:avLst/>
          </a:prstGeom>
          <a:solidFill>
            <a:srgbClr val="FFFFFF"/>
          </a:solidFill>
          <a:ln>
            <a:solidFill>
              <a:srgbClr val="DBE4EE"/>
            </a:solidFill>
          </a:ln>
        </p:spPr>
      </p:sp>
      <p:sp>
        <p:nvSpPr>
          <p:cNvPr id="7" name="Text 7"/>
          <p:cNvSpPr txBox="1"/>
          <p:nvPr/>
        </p:nvSpPr>
        <p:spPr>
          <a:xfrm>
            <a:off x="1010000" y="1940000"/>
            <a:ext cx="1800000" cy="38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3000" b="1">
                <a:solidFill>
                  <a:srgbClr val="7F1D36"/>
                </a:solidFill>
              </a:rPr>
              <a:t>3</a:t>
            </a:r>
          </a:p>
        </p:txBody>
      </p:sp>
      <p:sp>
        <p:nvSpPr>
          <p:cNvPr id="8" name="Text 8"/>
          <p:cNvSpPr txBox="1"/>
          <p:nvPr/>
        </p:nvSpPr>
        <p:spPr>
          <a:xfrm>
            <a:off x="1010000" y="2410000"/>
            <a:ext cx="1900000" cy="24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400" b="1">
                <a:solidFill>
                  <a:srgbClr val="64748B"/>
                </a:solidFill>
              </a:rPr>
              <a:t>Total Peserta</a:t>
            </a:r>
          </a:p>
        </p:txBody>
      </p:sp>
      <p:sp>
        <p:nvSpPr>
          <p:cNvPr id="9" name="Shape 9"/>
          <p:cNvSpPr/>
          <p:nvPr/>
        </p:nvSpPr>
        <p:spPr>
          <a:xfrm>
            <a:off x="3500000" y="1750000"/>
            <a:ext cx="2350000" cy="1150000"/>
          </a:xfrm>
          <a:prstGeom prst="roundRect">
            <a:avLst/>
          </a:prstGeom>
          <a:solidFill>
            <a:srgbClr val="FFFFFF"/>
          </a:solidFill>
          <a:ln>
            <a:solidFill>
              <a:srgbClr val="DBE4EE"/>
            </a:solidFill>
          </a:ln>
        </p:spPr>
      </p:sp>
      <p:sp>
        <p:nvSpPr>
          <p:cNvPr id="10" name="Text 10"/>
          <p:cNvSpPr txBox="1"/>
          <p:nvPr/>
        </p:nvSpPr>
        <p:spPr>
          <a:xfrm>
            <a:off x="3710000" y="1940000"/>
            <a:ext cx="1800000" cy="38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3000" b="1">
                <a:solidFill>
                  <a:srgbClr val="7F1D36"/>
                </a:solidFill>
              </a:rPr>
              <a:t>5.18</a:t>
            </a:r>
          </a:p>
        </p:txBody>
      </p:sp>
      <p:sp>
        <p:nvSpPr>
          <p:cNvPr id="11" name="Text 11"/>
          <p:cNvSpPr txBox="1"/>
          <p:nvPr/>
        </p:nvSpPr>
        <p:spPr>
          <a:xfrm>
            <a:off x="3710000" y="2410000"/>
            <a:ext cx="1900000" cy="24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400" b="1">
                <a:solidFill>
                  <a:srgbClr val="64748B"/>
                </a:solidFill>
              </a:rPr>
              <a:t>Rata-rata Pre-Test</a:t>
            </a:r>
          </a:p>
        </p:txBody>
      </p:sp>
      <p:sp>
        <p:nvSpPr>
          <p:cNvPr id="12" name="Shape 12"/>
          <p:cNvSpPr/>
          <p:nvPr/>
        </p:nvSpPr>
        <p:spPr>
          <a:xfrm>
            <a:off x="6200000" y="1750000"/>
            <a:ext cx="2350000" cy="1150000"/>
          </a:xfrm>
          <a:prstGeom prst="roundRect">
            <a:avLst/>
          </a:prstGeom>
          <a:solidFill>
            <a:srgbClr val="FFFFFF"/>
          </a:solidFill>
          <a:ln>
            <a:solidFill>
              <a:srgbClr val="DBE4EE"/>
            </a:solidFill>
          </a:ln>
        </p:spPr>
      </p:sp>
      <p:sp>
        <p:nvSpPr>
          <p:cNvPr id="13" name="Text 13"/>
          <p:cNvSpPr txBox="1"/>
          <p:nvPr/>
        </p:nvSpPr>
        <p:spPr>
          <a:xfrm>
            <a:off x="6410000" y="1940000"/>
            <a:ext cx="1800000" cy="38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3000" b="1">
                <a:solidFill>
                  <a:srgbClr val="7F1D36"/>
                </a:solidFill>
              </a:rPr>
              <a:t>8.15</a:t>
            </a:r>
          </a:p>
        </p:txBody>
      </p:sp>
      <p:sp>
        <p:nvSpPr>
          <p:cNvPr id="14" name="Text 14"/>
          <p:cNvSpPr txBox="1"/>
          <p:nvPr/>
        </p:nvSpPr>
        <p:spPr>
          <a:xfrm>
            <a:off x="6410000" y="2410000"/>
            <a:ext cx="1900000" cy="24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400" b="1">
                <a:solidFill>
                  <a:srgbClr val="64748B"/>
                </a:solidFill>
              </a:rPr>
              <a:t>Rata-rata Post-Test</a:t>
            </a:r>
          </a:p>
        </p:txBody>
      </p:sp>
      <p:sp>
        <p:nvSpPr>
          <p:cNvPr id="15" name="Text 15"/>
          <p:cNvSpPr txBox="1"/>
          <p:nvPr/>
        </p:nvSpPr>
        <p:spPr>
          <a:xfrm>
            <a:off x="800000" y="3450000"/>
            <a:ext cx="2000000" cy="2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800" b="1">
                <a:solidFill>
                  <a:srgbClr val="7F1D36"/>
                </a:solidFill>
              </a:rPr>
              <a:t>Catatan</a:t>
            </a:r>
          </a:p>
        </p:txBody>
      </p:sp>
      <p:sp>
        <p:nvSpPr>
          <p:cNvPr id="16" name="Text 16"/>
          <p:cNvSpPr txBox="1"/>
          <p:nvPr/>
        </p:nvSpPr>
        <p:spPr>
          <a:xfrm>
            <a:off x="800000" y="3850000"/>
            <a:ext cx="8800000" cy="82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800">
                <a:solidFill>
                  <a:srgbClr val="1F1F23"/>
                </a:solidFill>
              </a:rPr>
              <a:t>File ini berisi ringkasan hasil peserta berdasarkan data report di dashboard. Semua teks, angka, dan kotak dapat diedit kembali di Microsoft PowerPoint.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0"/>
            <a:ext cx="12192000" cy="720000"/>
          </a:xfrm>
          <a:prstGeom prst="rect">
            <a:avLst/>
          </a:prstGeom>
          <a:solidFill>
            <a:srgbClr val="641528"/>
          </a:solidFill>
          <a:ln>
            <a:noFill/>
          </a:ln>
        </p:spPr>
      </p:sp>
      <p:sp>
        <p:nvSpPr>
          <p:cNvPr id="3" name="Text 3"/>
          <p:cNvSpPr txBox="1"/>
          <p:nvPr/>
        </p:nvSpPr>
        <p:spPr>
          <a:xfrm>
            <a:off x="620000" y="190000"/>
            <a:ext cx="4300000" cy="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2400" b="1">
                <a:solidFill>
                  <a:srgbClr val="FFFFFF"/>
                </a:solidFill>
              </a:rPr>
              <a:t>Data Peserta</a:t>
            </a:r>
          </a:p>
        </p:txBody>
      </p:sp>
      <p:sp>
        <p:nvSpPr>
          <p:cNvPr id="4" name="Shape 4"/>
          <p:cNvSpPr/>
          <p:nvPr/>
        </p:nvSpPr>
        <p:spPr>
          <a:xfrm>
            <a:off x="0" y="720000"/>
            <a:ext cx="12192000" cy="70000"/>
          </a:xfrm>
          <a:prstGeom prst="rect">
            <a:avLst/>
          </a:prstGeom>
          <a:solidFill>
            <a:srgbClr val="FACC15"/>
          </a:solidFill>
          <a:ln>
            <a:noFill/>
          </a:ln>
        </p:spPr>
      </p:sp>
      <p:sp>
        <p:nvSpPr>
          <p:cNvPr id="5" name="Text 5"/>
          <p:cNvSpPr txBox="1"/>
          <p:nvPr/>
        </p:nvSpPr>
        <p:spPr>
          <a:xfrm>
            <a:off x="6200000" y="230000"/>
            <a:ext cx="5000000" cy="22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300">
                <a:solidFill>
                  <a:srgbClr val="FFFFFF"/>
                </a:solidFill>
              </a:rPr>
              <a:t>Leadership Program - Halaman 1</a:t>
            </a:r>
          </a:p>
        </p:txBody>
      </p:sp>
      <p:sp>
        <p:nvSpPr>
          <p:cNvPr id="6" name="Shape 6"/>
          <p:cNvSpPr/>
          <p:nvPr/>
        </p:nvSpPr>
        <p:spPr>
          <a:xfrm>
            <a:off x="650000" y="1500000"/>
            <a:ext cx="500000" cy="390000"/>
          </a:xfrm>
          <a:prstGeom prst="rect">
            <a:avLst/>
          </a:prstGeom>
          <a:solidFill>
            <a:srgbClr val="641528"/>
          </a:solidFill>
          <a:ln>
            <a:solidFill>
              <a:srgbClr val="DBE4EE"/>
            </a:solidFill>
          </a:ln>
        </p:spPr>
      </p:sp>
      <p:sp>
        <p:nvSpPr>
          <p:cNvPr id="7" name="Text 7"/>
          <p:cNvSpPr txBox="1"/>
          <p:nvPr/>
        </p:nvSpPr>
        <p:spPr>
          <a:xfrm>
            <a:off x="740000" y="1590000"/>
            <a:ext cx="34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100" b="1">
                <a:solidFill>
                  <a:srgbClr val="FFFFFF"/>
                </a:solidFill>
              </a:rPr>
              <a:t>No</a:t>
            </a:r>
          </a:p>
        </p:txBody>
      </p:sp>
      <p:sp>
        <p:nvSpPr>
          <p:cNvPr id="8" name="Shape 8"/>
          <p:cNvSpPr/>
          <p:nvPr/>
        </p:nvSpPr>
        <p:spPr>
          <a:xfrm>
            <a:off x="1150000" y="1500000"/>
            <a:ext cx="2450000" cy="390000"/>
          </a:xfrm>
          <a:prstGeom prst="rect">
            <a:avLst/>
          </a:prstGeom>
          <a:solidFill>
            <a:srgbClr val="641528"/>
          </a:solidFill>
          <a:ln>
            <a:solidFill>
              <a:srgbClr val="DBE4EE"/>
            </a:solidFill>
          </a:ln>
        </p:spPr>
      </p:sp>
      <p:sp>
        <p:nvSpPr>
          <p:cNvPr id="9" name="Text 9"/>
          <p:cNvSpPr txBox="1"/>
          <p:nvPr/>
        </p:nvSpPr>
        <p:spPr>
          <a:xfrm>
            <a:off x="1240000" y="1590000"/>
            <a:ext cx="229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100" b="1">
                <a:solidFill>
                  <a:srgbClr val="FFFFFF"/>
                </a:solidFill>
              </a:rPr>
              <a:t>Nama</a:t>
            </a:r>
          </a:p>
        </p:txBody>
      </p:sp>
      <p:sp>
        <p:nvSpPr>
          <p:cNvPr id="10" name="Shape 10"/>
          <p:cNvSpPr/>
          <p:nvPr/>
        </p:nvSpPr>
        <p:spPr>
          <a:xfrm>
            <a:off x="3600000" y="1500000"/>
            <a:ext cx="3000000" cy="390000"/>
          </a:xfrm>
          <a:prstGeom prst="rect">
            <a:avLst/>
          </a:prstGeom>
          <a:solidFill>
            <a:srgbClr val="641528"/>
          </a:solidFill>
          <a:ln>
            <a:solidFill>
              <a:srgbClr val="DBE4EE"/>
            </a:solidFill>
          </a:ln>
        </p:spPr>
      </p:sp>
      <p:sp>
        <p:nvSpPr>
          <p:cNvPr id="11" name="Text 11"/>
          <p:cNvSpPr txBox="1"/>
          <p:nvPr/>
        </p:nvSpPr>
        <p:spPr>
          <a:xfrm>
            <a:off x="3690000" y="1590000"/>
            <a:ext cx="284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100" b="1">
                <a:solidFill>
                  <a:srgbClr val="FFFFFF"/>
                </a:solidFill>
              </a:rPr>
              <a:t>Email</a:t>
            </a:r>
          </a:p>
        </p:txBody>
      </p:sp>
      <p:sp>
        <p:nvSpPr>
          <p:cNvPr id="12" name="Shape 12"/>
          <p:cNvSpPr/>
          <p:nvPr/>
        </p:nvSpPr>
        <p:spPr>
          <a:xfrm>
            <a:off x="6600000" y="1500000"/>
            <a:ext cx="1500000" cy="390000"/>
          </a:xfrm>
          <a:prstGeom prst="rect">
            <a:avLst/>
          </a:prstGeom>
          <a:solidFill>
            <a:srgbClr val="641528"/>
          </a:solidFill>
          <a:ln>
            <a:solidFill>
              <a:srgbClr val="DBE4EE"/>
            </a:solidFill>
          </a:ln>
        </p:spPr>
      </p:sp>
      <p:sp>
        <p:nvSpPr>
          <p:cNvPr id="13" name="Text 13"/>
          <p:cNvSpPr txBox="1"/>
          <p:nvPr/>
        </p:nvSpPr>
        <p:spPr>
          <a:xfrm>
            <a:off x="6690000" y="1590000"/>
            <a:ext cx="134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100" b="1">
                <a:solidFill>
                  <a:srgbClr val="FFFFFF"/>
                </a:solidFill>
              </a:rPr>
              <a:t>Telepon</a:t>
            </a:r>
          </a:p>
        </p:txBody>
      </p:sp>
      <p:sp>
        <p:nvSpPr>
          <p:cNvPr id="14" name="Shape 14"/>
          <p:cNvSpPr/>
          <p:nvPr/>
        </p:nvSpPr>
        <p:spPr>
          <a:xfrm>
            <a:off x="8100000" y="1500000"/>
            <a:ext cx="1500000" cy="390000"/>
          </a:xfrm>
          <a:prstGeom prst="rect">
            <a:avLst/>
          </a:prstGeom>
          <a:solidFill>
            <a:srgbClr val="641528"/>
          </a:solidFill>
          <a:ln>
            <a:solidFill>
              <a:srgbClr val="DBE4EE"/>
            </a:solidFill>
          </a:ln>
        </p:spPr>
      </p:sp>
      <p:sp>
        <p:nvSpPr>
          <p:cNvPr id="15" name="Text 15"/>
          <p:cNvSpPr txBox="1"/>
          <p:nvPr/>
        </p:nvSpPr>
        <p:spPr>
          <a:xfrm>
            <a:off x="8190000" y="1590000"/>
            <a:ext cx="134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100" b="1">
                <a:solidFill>
                  <a:srgbClr val="FFFFFF"/>
                </a:solidFill>
              </a:rPr>
              <a:t>Pre-Test</a:t>
            </a:r>
          </a:p>
        </p:txBody>
      </p:sp>
      <p:sp>
        <p:nvSpPr>
          <p:cNvPr id="16" name="Shape 16"/>
          <p:cNvSpPr/>
          <p:nvPr/>
        </p:nvSpPr>
        <p:spPr>
          <a:xfrm>
            <a:off x="9600000" y="1500000"/>
            <a:ext cx="1500000" cy="390000"/>
          </a:xfrm>
          <a:prstGeom prst="rect">
            <a:avLst/>
          </a:prstGeom>
          <a:solidFill>
            <a:srgbClr val="641528"/>
          </a:solidFill>
          <a:ln>
            <a:solidFill>
              <a:srgbClr val="DBE4EE"/>
            </a:solidFill>
          </a:ln>
        </p:spPr>
      </p:sp>
      <p:sp>
        <p:nvSpPr>
          <p:cNvPr id="17" name="Text 17"/>
          <p:cNvSpPr txBox="1"/>
          <p:nvPr/>
        </p:nvSpPr>
        <p:spPr>
          <a:xfrm>
            <a:off x="9690000" y="1590000"/>
            <a:ext cx="134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100" b="1">
                <a:solidFill>
                  <a:srgbClr val="FFFFFF"/>
                </a:solidFill>
              </a:rPr>
              <a:t>Post-Test</a:t>
            </a:r>
          </a:p>
        </p:txBody>
      </p:sp>
      <p:sp>
        <p:nvSpPr>
          <p:cNvPr id="18" name="Shape 18"/>
          <p:cNvSpPr/>
          <p:nvPr/>
        </p:nvSpPr>
        <p:spPr>
          <a:xfrm>
            <a:off x="650000" y="1890000"/>
            <a:ext cx="500000" cy="390000"/>
          </a:xfrm>
          <a:prstGeom prst="rect">
            <a:avLst/>
          </a:prstGeom>
          <a:solidFill>
            <a:srgbClr val="FFFFFF"/>
          </a:solidFill>
          <a:ln>
            <a:solidFill>
              <a:srgbClr val="DBE4EE"/>
            </a:solidFill>
          </a:ln>
        </p:spPr>
      </p:sp>
      <p:sp>
        <p:nvSpPr>
          <p:cNvPr id="19" name="Text 19"/>
          <p:cNvSpPr txBox="1"/>
          <p:nvPr/>
        </p:nvSpPr>
        <p:spPr>
          <a:xfrm>
            <a:off x="740000" y="1980000"/>
            <a:ext cx="34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000">
                <a:solidFill>
                  <a:srgbClr val="1F1F23"/>
                </a:solidFill>
              </a:rPr>
              <a:t>1</a:t>
            </a:r>
          </a:p>
        </p:txBody>
      </p:sp>
      <p:sp>
        <p:nvSpPr>
          <p:cNvPr id="20" name="Shape 20"/>
          <p:cNvSpPr/>
          <p:nvPr/>
        </p:nvSpPr>
        <p:spPr>
          <a:xfrm>
            <a:off x="1150000" y="1890000"/>
            <a:ext cx="2450000" cy="390000"/>
          </a:xfrm>
          <a:prstGeom prst="rect">
            <a:avLst/>
          </a:prstGeom>
          <a:solidFill>
            <a:srgbClr val="F8FAFC"/>
          </a:solidFill>
          <a:ln>
            <a:solidFill>
              <a:srgbClr val="DBE4EE"/>
            </a:solidFill>
          </a:ln>
        </p:spPr>
      </p:sp>
      <p:sp>
        <p:nvSpPr>
          <p:cNvPr id="21" name="Text 21"/>
          <p:cNvSpPr txBox="1"/>
          <p:nvPr/>
        </p:nvSpPr>
        <p:spPr>
          <a:xfrm>
            <a:off x="1240000" y="1980000"/>
            <a:ext cx="229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000">
                <a:solidFill>
                  <a:srgbClr val="1F1F23"/>
                </a:solidFill>
              </a:rPr>
              <a:t>DenIsk</a:t>
            </a:r>
          </a:p>
        </p:txBody>
      </p:sp>
      <p:sp>
        <p:nvSpPr>
          <p:cNvPr id="22" name="Shape 22"/>
          <p:cNvSpPr/>
          <p:nvPr/>
        </p:nvSpPr>
        <p:spPr>
          <a:xfrm>
            <a:off x="3600000" y="1890000"/>
            <a:ext cx="3000000" cy="390000"/>
          </a:xfrm>
          <a:prstGeom prst="rect">
            <a:avLst/>
          </a:prstGeom>
          <a:solidFill>
            <a:srgbClr val="FFFFFF"/>
          </a:solidFill>
          <a:ln>
            <a:solidFill>
              <a:srgbClr val="DBE4EE"/>
            </a:solidFill>
          </a:ln>
        </p:spPr>
      </p:sp>
      <p:sp>
        <p:nvSpPr>
          <p:cNvPr id="23" name="Text 23"/>
          <p:cNvSpPr txBox="1"/>
          <p:nvPr/>
        </p:nvSpPr>
        <p:spPr>
          <a:xfrm>
            <a:off x="3690000" y="1980000"/>
            <a:ext cx="284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000">
                <a:solidFill>
                  <a:srgbClr val="1F1F23"/>
                </a:solidFill>
              </a:rPr>
              <a:t>deni93iskandar@gmail.com</a:t>
            </a:r>
          </a:p>
        </p:txBody>
      </p:sp>
      <p:sp>
        <p:nvSpPr>
          <p:cNvPr id="24" name="Shape 24"/>
          <p:cNvSpPr/>
          <p:nvPr/>
        </p:nvSpPr>
        <p:spPr>
          <a:xfrm>
            <a:off x="6600000" y="1890000"/>
            <a:ext cx="1500000" cy="390000"/>
          </a:xfrm>
          <a:prstGeom prst="rect">
            <a:avLst/>
          </a:prstGeom>
          <a:solidFill>
            <a:srgbClr val="F8FAFC"/>
          </a:solidFill>
          <a:ln>
            <a:solidFill>
              <a:srgbClr val="DBE4EE"/>
            </a:solidFill>
          </a:ln>
        </p:spPr>
      </p:sp>
      <p:sp>
        <p:nvSpPr>
          <p:cNvPr id="25" name="Text 25"/>
          <p:cNvSpPr txBox="1"/>
          <p:nvPr/>
        </p:nvSpPr>
        <p:spPr>
          <a:xfrm>
            <a:off x="6690000" y="1980000"/>
            <a:ext cx="134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000">
                <a:solidFill>
                  <a:srgbClr val="1F1F23"/>
                </a:solidFill>
              </a:rPr>
              <a:t>081270901122</a:t>
            </a:r>
          </a:p>
        </p:txBody>
      </p:sp>
      <p:sp>
        <p:nvSpPr>
          <p:cNvPr id="26" name="Shape 26"/>
          <p:cNvSpPr/>
          <p:nvPr/>
        </p:nvSpPr>
        <p:spPr>
          <a:xfrm>
            <a:off x="8100000" y="1890000"/>
            <a:ext cx="1500000" cy="390000"/>
          </a:xfrm>
          <a:prstGeom prst="rect">
            <a:avLst/>
          </a:prstGeom>
          <a:solidFill>
            <a:srgbClr val="FFFFFF"/>
          </a:solidFill>
          <a:ln>
            <a:solidFill>
              <a:srgbClr val="DBE4EE"/>
            </a:solidFill>
          </a:ln>
        </p:spPr>
      </p:sp>
      <p:sp>
        <p:nvSpPr>
          <p:cNvPr id="27" name="Text 27"/>
          <p:cNvSpPr txBox="1"/>
          <p:nvPr/>
        </p:nvSpPr>
        <p:spPr>
          <a:xfrm>
            <a:off x="8190000" y="1980000"/>
            <a:ext cx="134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000">
                <a:solidFill>
                  <a:srgbClr val="1F1F23"/>
                </a:solidFill>
              </a:rPr>
              <a:t>4.44</a:t>
            </a:r>
          </a:p>
        </p:txBody>
      </p:sp>
      <p:sp>
        <p:nvSpPr>
          <p:cNvPr id="28" name="Shape 28"/>
          <p:cNvSpPr/>
          <p:nvPr/>
        </p:nvSpPr>
        <p:spPr>
          <a:xfrm>
            <a:off x="9600000" y="1890000"/>
            <a:ext cx="1500000" cy="390000"/>
          </a:xfrm>
          <a:prstGeom prst="rect">
            <a:avLst/>
          </a:prstGeom>
          <a:solidFill>
            <a:srgbClr val="F8FAFC"/>
          </a:solidFill>
          <a:ln>
            <a:solidFill>
              <a:srgbClr val="DBE4EE"/>
            </a:solidFill>
          </a:ln>
        </p:spPr>
      </p:sp>
      <p:sp>
        <p:nvSpPr>
          <p:cNvPr id="29" name="Text 29"/>
          <p:cNvSpPr txBox="1"/>
          <p:nvPr/>
        </p:nvSpPr>
        <p:spPr>
          <a:xfrm>
            <a:off x="9690000" y="1980000"/>
            <a:ext cx="134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000">
                <a:solidFill>
                  <a:srgbClr val="1F1F23"/>
                </a:solidFill>
              </a:rPr>
              <a:t>8.89</a:t>
            </a:r>
          </a:p>
        </p:txBody>
      </p:sp>
      <p:sp>
        <p:nvSpPr>
          <p:cNvPr id="30" name="Shape 30"/>
          <p:cNvSpPr/>
          <p:nvPr/>
        </p:nvSpPr>
        <p:spPr>
          <a:xfrm>
            <a:off x="650000" y="2280000"/>
            <a:ext cx="500000" cy="390000"/>
          </a:xfrm>
          <a:prstGeom prst="rect">
            <a:avLst/>
          </a:prstGeom>
          <a:solidFill>
            <a:srgbClr val="FFFFFF"/>
          </a:solidFill>
          <a:ln>
            <a:solidFill>
              <a:srgbClr val="DBE4EE"/>
            </a:solidFill>
          </a:ln>
        </p:spPr>
      </p:sp>
      <p:sp>
        <p:nvSpPr>
          <p:cNvPr id="31" name="Text 31"/>
          <p:cNvSpPr txBox="1"/>
          <p:nvPr/>
        </p:nvSpPr>
        <p:spPr>
          <a:xfrm>
            <a:off x="740000" y="2370000"/>
            <a:ext cx="34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000">
                <a:solidFill>
                  <a:srgbClr val="1F1F23"/>
                </a:solidFill>
              </a:rPr>
              <a:t>2</a:t>
            </a:r>
          </a:p>
        </p:txBody>
      </p:sp>
      <p:sp>
        <p:nvSpPr>
          <p:cNvPr id="32" name="Shape 32"/>
          <p:cNvSpPr/>
          <p:nvPr/>
        </p:nvSpPr>
        <p:spPr>
          <a:xfrm>
            <a:off x="1150000" y="2280000"/>
            <a:ext cx="2450000" cy="390000"/>
          </a:xfrm>
          <a:prstGeom prst="rect">
            <a:avLst/>
          </a:prstGeom>
          <a:solidFill>
            <a:srgbClr val="F8FAFC"/>
          </a:solidFill>
          <a:ln>
            <a:solidFill>
              <a:srgbClr val="DBE4EE"/>
            </a:solidFill>
          </a:ln>
        </p:spPr>
      </p:sp>
      <p:sp>
        <p:nvSpPr>
          <p:cNvPr id="33" name="Text 33"/>
          <p:cNvSpPr txBox="1"/>
          <p:nvPr/>
        </p:nvSpPr>
        <p:spPr>
          <a:xfrm>
            <a:off x="1240000" y="2370000"/>
            <a:ext cx="229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000">
                <a:solidFill>
                  <a:srgbClr val="1F1F23"/>
                </a:solidFill>
              </a:rPr>
              <a:t>Deni</a:t>
            </a:r>
          </a:p>
        </p:txBody>
      </p:sp>
      <p:sp>
        <p:nvSpPr>
          <p:cNvPr id="34" name="Shape 34"/>
          <p:cNvSpPr/>
          <p:nvPr/>
        </p:nvSpPr>
        <p:spPr>
          <a:xfrm>
            <a:off x="3600000" y="2280000"/>
            <a:ext cx="3000000" cy="390000"/>
          </a:xfrm>
          <a:prstGeom prst="rect">
            <a:avLst/>
          </a:prstGeom>
          <a:solidFill>
            <a:srgbClr val="FFFFFF"/>
          </a:solidFill>
          <a:ln>
            <a:solidFill>
              <a:srgbClr val="DBE4EE"/>
            </a:solidFill>
          </a:ln>
        </p:spPr>
      </p:sp>
      <p:sp>
        <p:nvSpPr>
          <p:cNvPr id="35" name="Text 35"/>
          <p:cNvSpPr txBox="1"/>
          <p:nvPr/>
        </p:nvSpPr>
        <p:spPr>
          <a:xfrm>
            <a:off x="3690000" y="2370000"/>
            <a:ext cx="284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000">
                <a:solidFill>
                  <a:srgbClr val="1F1F23"/>
                </a:solidFill>
              </a:rPr>
              <a:t>deni.talkinc21@gmail.com</a:t>
            </a:r>
          </a:p>
        </p:txBody>
      </p:sp>
      <p:sp>
        <p:nvSpPr>
          <p:cNvPr id="36" name="Shape 36"/>
          <p:cNvSpPr/>
          <p:nvPr/>
        </p:nvSpPr>
        <p:spPr>
          <a:xfrm>
            <a:off x="6600000" y="2280000"/>
            <a:ext cx="1500000" cy="390000"/>
          </a:xfrm>
          <a:prstGeom prst="rect">
            <a:avLst/>
          </a:prstGeom>
          <a:solidFill>
            <a:srgbClr val="F8FAFC"/>
          </a:solidFill>
          <a:ln>
            <a:solidFill>
              <a:srgbClr val="DBE4EE"/>
            </a:solidFill>
          </a:ln>
        </p:spPr>
      </p:sp>
      <p:sp>
        <p:nvSpPr>
          <p:cNvPr id="37" name="Text 37"/>
          <p:cNvSpPr txBox="1"/>
          <p:nvPr/>
        </p:nvSpPr>
        <p:spPr>
          <a:xfrm>
            <a:off x="6690000" y="2370000"/>
            <a:ext cx="134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000">
                <a:solidFill>
                  <a:srgbClr val="1F1F23"/>
                </a:solidFill>
              </a:rPr>
              <a:t>0813110010090</a:t>
            </a:r>
          </a:p>
        </p:txBody>
      </p:sp>
      <p:sp>
        <p:nvSpPr>
          <p:cNvPr id="38" name="Shape 38"/>
          <p:cNvSpPr/>
          <p:nvPr/>
        </p:nvSpPr>
        <p:spPr>
          <a:xfrm>
            <a:off x="8100000" y="2280000"/>
            <a:ext cx="1500000" cy="390000"/>
          </a:xfrm>
          <a:prstGeom prst="rect">
            <a:avLst/>
          </a:prstGeom>
          <a:solidFill>
            <a:srgbClr val="FFFFFF"/>
          </a:solidFill>
          <a:ln>
            <a:solidFill>
              <a:srgbClr val="DBE4EE"/>
            </a:solidFill>
          </a:ln>
        </p:spPr>
      </p:sp>
      <p:sp>
        <p:nvSpPr>
          <p:cNvPr id="39" name="Text 39"/>
          <p:cNvSpPr txBox="1"/>
          <p:nvPr/>
        </p:nvSpPr>
        <p:spPr>
          <a:xfrm>
            <a:off x="8190000" y="2370000"/>
            <a:ext cx="134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000">
                <a:solidFill>
                  <a:srgbClr val="1F1F23"/>
                </a:solidFill>
              </a:rPr>
              <a:t>6.67</a:t>
            </a:r>
          </a:p>
        </p:txBody>
      </p:sp>
      <p:sp>
        <p:nvSpPr>
          <p:cNvPr id="40" name="Shape 40"/>
          <p:cNvSpPr/>
          <p:nvPr/>
        </p:nvSpPr>
        <p:spPr>
          <a:xfrm>
            <a:off x="9600000" y="2280000"/>
            <a:ext cx="1500000" cy="390000"/>
          </a:xfrm>
          <a:prstGeom prst="rect">
            <a:avLst/>
          </a:prstGeom>
          <a:solidFill>
            <a:srgbClr val="F8FAFC"/>
          </a:solidFill>
          <a:ln>
            <a:solidFill>
              <a:srgbClr val="DBE4EE"/>
            </a:solidFill>
          </a:ln>
        </p:spPr>
      </p:sp>
      <p:sp>
        <p:nvSpPr>
          <p:cNvPr id="41" name="Text 41"/>
          <p:cNvSpPr txBox="1"/>
          <p:nvPr/>
        </p:nvSpPr>
        <p:spPr>
          <a:xfrm>
            <a:off x="9690000" y="2370000"/>
            <a:ext cx="134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000">
                <a:solidFill>
                  <a:srgbClr val="1F1F23"/>
                </a:solidFill>
              </a:rPr>
              <a:t>8.89</a:t>
            </a:r>
          </a:p>
        </p:txBody>
      </p:sp>
      <p:sp>
        <p:nvSpPr>
          <p:cNvPr id="42" name="Shape 42"/>
          <p:cNvSpPr/>
          <p:nvPr/>
        </p:nvSpPr>
        <p:spPr>
          <a:xfrm>
            <a:off x="650000" y="2670000"/>
            <a:ext cx="500000" cy="390000"/>
          </a:xfrm>
          <a:prstGeom prst="rect">
            <a:avLst/>
          </a:prstGeom>
          <a:solidFill>
            <a:srgbClr val="FFFFFF"/>
          </a:solidFill>
          <a:ln>
            <a:solidFill>
              <a:srgbClr val="DBE4EE"/>
            </a:solidFill>
          </a:ln>
        </p:spPr>
      </p:sp>
      <p:sp>
        <p:nvSpPr>
          <p:cNvPr id="43" name="Text 43"/>
          <p:cNvSpPr txBox="1"/>
          <p:nvPr/>
        </p:nvSpPr>
        <p:spPr>
          <a:xfrm>
            <a:off x="740000" y="2760000"/>
            <a:ext cx="34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000">
                <a:solidFill>
                  <a:srgbClr val="1F1F23"/>
                </a:solidFill>
              </a:rPr>
              <a:t>3</a:t>
            </a:r>
          </a:p>
        </p:txBody>
      </p:sp>
      <p:sp>
        <p:nvSpPr>
          <p:cNvPr id="44" name="Shape 44"/>
          <p:cNvSpPr/>
          <p:nvPr/>
        </p:nvSpPr>
        <p:spPr>
          <a:xfrm>
            <a:off x="1150000" y="2670000"/>
            <a:ext cx="2450000" cy="390000"/>
          </a:xfrm>
          <a:prstGeom prst="rect">
            <a:avLst/>
          </a:prstGeom>
          <a:solidFill>
            <a:srgbClr val="F8FAFC"/>
          </a:solidFill>
          <a:ln>
            <a:solidFill>
              <a:srgbClr val="DBE4EE"/>
            </a:solidFill>
          </a:ln>
        </p:spPr>
      </p:sp>
      <p:sp>
        <p:nvSpPr>
          <p:cNvPr id="45" name="Text 45"/>
          <p:cNvSpPr txBox="1"/>
          <p:nvPr/>
        </p:nvSpPr>
        <p:spPr>
          <a:xfrm>
            <a:off x="1240000" y="2760000"/>
            <a:ext cx="229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000">
                <a:solidFill>
                  <a:srgbClr val="1F1F23"/>
                </a:solidFill>
              </a:rPr>
              <a:t>Iskandar</a:t>
            </a:r>
          </a:p>
        </p:txBody>
      </p:sp>
      <p:sp>
        <p:nvSpPr>
          <p:cNvPr id="46" name="Shape 46"/>
          <p:cNvSpPr/>
          <p:nvPr/>
        </p:nvSpPr>
        <p:spPr>
          <a:xfrm>
            <a:off x="3600000" y="2670000"/>
            <a:ext cx="3000000" cy="390000"/>
          </a:xfrm>
          <a:prstGeom prst="rect">
            <a:avLst/>
          </a:prstGeom>
          <a:solidFill>
            <a:srgbClr val="FFFFFF"/>
          </a:solidFill>
          <a:ln>
            <a:solidFill>
              <a:srgbClr val="DBE4EE"/>
            </a:solidFill>
          </a:ln>
        </p:spPr>
      </p:sp>
      <p:sp>
        <p:nvSpPr>
          <p:cNvPr id="47" name="Text 47"/>
          <p:cNvSpPr txBox="1"/>
          <p:nvPr/>
        </p:nvSpPr>
        <p:spPr>
          <a:xfrm>
            <a:off x="3690000" y="2760000"/>
            <a:ext cx="284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000">
                <a:solidFill>
                  <a:srgbClr val="1F1F23"/>
                </a:solidFill>
              </a:rPr>
              <a:t>denny.talkinc@gmail.com</a:t>
            </a:r>
          </a:p>
        </p:txBody>
      </p:sp>
      <p:sp>
        <p:nvSpPr>
          <p:cNvPr id="48" name="Shape 48"/>
          <p:cNvSpPr/>
          <p:nvPr/>
        </p:nvSpPr>
        <p:spPr>
          <a:xfrm>
            <a:off x="6600000" y="2670000"/>
            <a:ext cx="1500000" cy="390000"/>
          </a:xfrm>
          <a:prstGeom prst="rect">
            <a:avLst/>
          </a:prstGeom>
          <a:solidFill>
            <a:srgbClr val="F8FAFC"/>
          </a:solidFill>
          <a:ln>
            <a:solidFill>
              <a:srgbClr val="DBE4EE"/>
            </a:solidFill>
          </a:ln>
        </p:spPr>
      </p:sp>
      <p:sp>
        <p:nvSpPr>
          <p:cNvPr id="49" name="Text 49"/>
          <p:cNvSpPr txBox="1"/>
          <p:nvPr/>
        </p:nvSpPr>
        <p:spPr>
          <a:xfrm>
            <a:off x="6690000" y="2760000"/>
            <a:ext cx="134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000">
                <a:solidFill>
                  <a:srgbClr val="1F1F23"/>
                </a:solidFill>
              </a:rPr>
              <a:t>081190109055</a:t>
            </a:r>
          </a:p>
        </p:txBody>
      </p:sp>
      <p:sp>
        <p:nvSpPr>
          <p:cNvPr id="50" name="Shape 50"/>
          <p:cNvSpPr/>
          <p:nvPr/>
        </p:nvSpPr>
        <p:spPr>
          <a:xfrm>
            <a:off x="8100000" y="2670000"/>
            <a:ext cx="1500000" cy="390000"/>
          </a:xfrm>
          <a:prstGeom prst="rect">
            <a:avLst/>
          </a:prstGeom>
          <a:solidFill>
            <a:srgbClr val="FFFFFF"/>
          </a:solidFill>
          <a:ln>
            <a:solidFill>
              <a:srgbClr val="DBE4EE"/>
            </a:solidFill>
          </a:ln>
        </p:spPr>
      </p:sp>
      <p:sp>
        <p:nvSpPr>
          <p:cNvPr id="51" name="Text 51"/>
          <p:cNvSpPr txBox="1"/>
          <p:nvPr/>
        </p:nvSpPr>
        <p:spPr>
          <a:xfrm>
            <a:off x="8190000" y="2760000"/>
            <a:ext cx="134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000">
                <a:solidFill>
                  <a:srgbClr val="1F1F23"/>
                </a:solidFill>
              </a:rPr>
              <a:t>4.44</a:t>
            </a:r>
          </a:p>
        </p:txBody>
      </p:sp>
      <p:sp>
        <p:nvSpPr>
          <p:cNvPr id="52" name="Shape 52"/>
          <p:cNvSpPr/>
          <p:nvPr/>
        </p:nvSpPr>
        <p:spPr>
          <a:xfrm>
            <a:off x="9600000" y="2670000"/>
            <a:ext cx="1500000" cy="390000"/>
          </a:xfrm>
          <a:prstGeom prst="rect">
            <a:avLst/>
          </a:prstGeom>
          <a:solidFill>
            <a:srgbClr val="F8FAFC"/>
          </a:solidFill>
          <a:ln>
            <a:solidFill>
              <a:srgbClr val="DBE4EE"/>
            </a:solidFill>
          </a:ln>
        </p:spPr>
      </p:sp>
      <p:sp>
        <p:nvSpPr>
          <p:cNvPr id="53" name="Text 53"/>
          <p:cNvSpPr txBox="1"/>
          <p:nvPr/>
        </p:nvSpPr>
        <p:spPr>
          <a:xfrm>
            <a:off x="9690000" y="2760000"/>
            <a:ext cx="1340000" cy="27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id-ID" sz="1000">
                <a:solidFill>
                  <a:srgbClr val="1F1F23"/>
                </a:solidFill>
              </a:rPr>
              <a:t>6.67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ssessment Theme">
  <a:themeElements>
    <a:clrScheme name="Assessment">
      <a:dk1>
        <a:srgbClr val="1F1F23"/>
      </a:dk1>
      <a:lt1>
        <a:srgbClr val="FFFFFF"/>
      </a:lt1>
      <a:dk2>
        <a:srgbClr val="243447"/>
      </a:dk2>
      <a:lt2>
        <a:srgbClr val="F8FAFC"/>
      </a:lt2>
      <a:accent1>
        <a:srgbClr val="7F1D36"/>
      </a:accent1>
      <a:accent2>
        <a:srgbClr val="FACC15"/>
      </a:accent2>
      <a:accent3>
        <a:srgbClr val="38BDF8"/>
      </a:accent3>
      <a:accent4>
        <a:srgbClr val="22C55E"/>
      </a:accent4>
      <a:accent5>
        <a:srgbClr val="64748B"/>
      </a:accent5>
      <a:accent6>
        <a:srgbClr val="DBE4EE"/>
      </a:accent6>
      <a:hlink>
        <a:srgbClr val="2563EB"/>
      </a:hlink>
      <a:folHlink>
        <a:srgbClr val="7F1D36"/>
      </a:folHlink>
    </a:clrScheme>
    <a:fontScheme name="Inter">
      <a:majorFont>
        <a:latin typeface="Inter"/>
      </a:majorFont>
      <a:minorFont>
        <a:latin typeface="Inter"/>
      </a:minorFont>
    </a:fontScheme>
    <a:fmtScheme name="Default">
      <a:fillStyleLst>
        <a:solidFill>
          <a:schemeClr val="phClr"/>
        </a:solidFill>
      </a:fillStyleLst>
      <a:lnStyleLst>
        <a:ln w="9525">
          <a:solidFill>
            <a:schemeClr val="phClr"/>
          </a:solidFill>
        </a:ln>
      </a:lnStyleLst>
      <a:effectStyleLst>
        <a:effectStyle>
          <a:effectLst/>
        </a:effectStyle>
      </a:effectStyleLst>
      <a:bgFillStyleLst>
        <a:solidFill>
          <a:schemeClr val="phClr"/>
        </a:solidFill>
      </a:bgFillStyleLst>
    </a:fmtScheme>
  </a:themeElements>
  <a:objectDefaults/>
  <a:extraClrSchemeLst/>
</a:theme>
</file>